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EE46-CA1E-0346-B8D2-21CEE71E8CAB}" type="datetimeFigureOut">
              <a:rPr lang="es-ES_tradnl" smtClean="0"/>
              <a:pPr/>
              <a:t>25/01/16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447E8-7744-4C4D-93CC-3E6948B42E5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La Declaración Universal de los Derechos Humanos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La Declaración Universal de los Derechos Humanos fue aprobada por la Asamblea General de las Naciones Unidas.</a:t>
            </a:r>
          </a:p>
          <a:p>
            <a:r>
              <a:rPr lang="es-ES_tradnl" dirty="0" smtClean="0"/>
              <a:t>10 de diciembre de 1948 en Paris.</a:t>
            </a:r>
          </a:p>
          <a:p>
            <a:r>
              <a:rPr lang="es-ES_tradnl" dirty="0" smtClean="0"/>
              <a:t>48 Estados votaron a favor.</a:t>
            </a:r>
          </a:p>
          <a:p>
            <a:r>
              <a:rPr lang="es-ES_tradnl" dirty="0" smtClean="0"/>
              <a:t>8 Estados se abstuvieron de votar. (el bloque de países de la Unión Soviética, Sudáfrica y Arabia Saudita)</a:t>
            </a:r>
          </a:p>
          <a:p>
            <a:r>
              <a:rPr lang="es-ES_tradnl" dirty="0" smtClean="0"/>
              <a:t>2 Estados no estuvieron representados.</a:t>
            </a:r>
          </a:p>
          <a:p>
            <a:r>
              <a:rPr lang="es-ES_tradnl" dirty="0" smtClean="0"/>
              <a:t>Contiene un preámbulo y 30 artículos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Artículo 18 es esencial para los que creemos en la Libertad Religiosa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“ Toda persona tiene el derecho a la libertad de pensamiento, de conciencia y de religión; este derecho incluye la libertad de cambiar de religión o de creencia, así como la libertad de manifestar su religión o su creencia, individual y colectivamente, tanto en público como en privado, por la enseñanza, la práctica, el culto y </a:t>
            </a:r>
            <a:r>
              <a:rPr lang="es-ES_tradnl" smtClean="0"/>
              <a:t>la observancia”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152</Words>
  <Application>Microsoft Macintosh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La Declaración Universal de los Derechos Humanos</vt:lpstr>
      <vt:lpstr>Presentación de PowerPoint</vt:lpstr>
      <vt:lpstr>Artículo 18 es esencial para los que creemos en la Libertad Religiosa</vt:lpstr>
    </vt:vector>
  </TitlesOfParts>
  <Company>ADRA Colombia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Declaración Universal de los Derechos Humanos</dc:title>
  <dc:creator>ADRA COLOMBIA</dc:creator>
  <cp:lastModifiedBy>Gabriel  Villarrreal</cp:lastModifiedBy>
  <cp:revision>1</cp:revision>
  <dcterms:created xsi:type="dcterms:W3CDTF">2014-07-16T15:51:58Z</dcterms:created>
  <dcterms:modified xsi:type="dcterms:W3CDTF">2016-01-25T20:16:01Z</dcterms:modified>
</cp:coreProperties>
</file>